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BE3CB0-84F6-E2B8-83E9-2FF1BA07F583}" v="15" dt="2023-03-10T08:27:35.270"/>
    <p1510:client id="{9D225E20-80A8-4944-A492-553C40359722}" v="6" dt="2023-03-09T18:31:53.1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467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023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903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064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133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4841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1590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9447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74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756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283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A89F0-2CDD-45FE-B36E-37DC4643FCBB}" type="datetimeFigureOut">
              <a:rPr lang="es-ES" smtClean="0"/>
              <a:t>16/03/2023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59960-5F92-47C3-B44E-633B4BE104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125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>
                <a:cs typeface="Calibri"/>
              </a:rPr>
              <a:t>ORGANIGRAMA PANDORA 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ES">
                <a:cs typeface="Calibri"/>
              </a:rPr>
              <a:t>2023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724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sp>
        <p:nvSpPr>
          <p:cNvPr id="9" name="Rectángulo 8"/>
          <p:cNvSpPr/>
          <p:nvPr/>
        </p:nvSpPr>
        <p:spPr>
          <a:xfrm>
            <a:off x="2872076" y="3319211"/>
            <a:ext cx="2204217" cy="650612"/>
          </a:xfrm>
          <a:prstGeom prst="rect">
            <a:avLst/>
          </a:prstGeom>
          <a:solidFill>
            <a:srgbClr val="FF9300">
              <a:alpha val="6902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Dosis Book"/>
                <a:ea typeface="Dosis Book" charset="0"/>
                <a:cs typeface="Dosis Book" charset="0"/>
              </a:rPr>
              <a:t>Ana Eseverri Mayer </a:t>
            </a:r>
            <a:endParaRPr lang="es-ES" sz="1400">
              <a:solidFill>
                <a:schemeClr val="tx1"/>
              </a:solidFill>
              <a:latin typeface="Dosis Book" charset="0"/>
              <a:ea typeface="Dosis Book" charset="0"/>
              <a:cs typeface="Dosis Book" charset="0"/>
            </a:endParaRP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/>
                <a:ea typeface="Dosis Book" charset="0"/>
                <a:cs typeface="Dosis Book" charset="0"/>
              </a:rPr>
              <a:t>Directora A&amp;I </a:t>
            </a:r>
            <a:endParaRPr lang="es-ES_tradnl" sz="1400">
              <a:solidFill>
                <a:schemeClr val="tx1"/>
              </a:solidFill>
              <a:latin typeface="Dosis Book"/>
              <a:ea typeface="Dosis Book" charset="0"/>
              <a:cs typeface="Dosis Book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880403" y="4187271"/>
            <a:ext cx="1204073" cy="746293"/>
          </a:xfrm>
          <a:prstGeom prst="rect">
            <a:avLst/>
          </a:prstGeom>
          <a:solidFill>
            <a:srgbClr val="FFD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Dosis Book"/>
                <a:ea typeface="Dosis Book" charset="0"/>
                <a:cs typeface="Dosis Book" charset="0"/>
              </a:rPr>
              <a:t>Cristina</a:t>
            </a: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/>
                <a:ea typeface="Dosis Book" charset="0"/>
                <a:cs typeface="Dosis Book" charset="0"/>
              </a:rPr>
              <a:t>Valdeavero</a:t>
            </a: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</a:t>
            </a:r>
            <a:r>
              <a:rPr lang="es-ES" sz="1400" err="1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Outbound</a:t>
            </a:r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1484306" y="4178389"/>
            <a:ext cx="1265847" cy="784316"/>
          </a:xfrm>
          <a:prstGeom prst="rect">
            <a:avLst/>
          </a:prstGeom>
          <a:solidFill>
            <a:srgbClr val="FFD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Ximena Zeballos </a:t>
            </a: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</a:t>
            </a:r>
            <a:r>
              <a:rPr lang="es-ES" sz="1400" err="1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Inbound</a:t>
            </a:r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  </a:t>
            </a:r>
            <a:endParaRPr lang="es-ES_tradnl" sz="1400">
              <a:solidFill>
                <a:schemeClr val="tx1"/>
              </a:solidFill>
              <a:latin typeface="Dosis Book" charset="0"/>
              <a:ea typeface="Dosis Book" charset="0"/>
              <a:cs typeface="Dosis Book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7583273" y="5139646"/>
            <a:ext cx="1509182" cy="7879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Materia Gris</a:t>
            </a:r>
          </a:p>
          <a:p>
            <a:pPr algn="ctr"/>
            <a:r>
              <a:rPr lang="es-ES" sz="16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Agencia </a:t>
            </a:r>
          </a:p>
        </p:txBody>
      </p:sp>
      <p:sp>
        <p:nvSpPr>
          <p:cNvPr id="32" name="Rectángulo 31"/>
          <p:cNvSpPr/>
          <p:nvPr/>
        </p:nvSpPr>
        <p:spPr>
          <a:xfrm>
            <a:off x="4341726" y="4207531"/>
            <a:ext cx="1178449" cy="789829"/>
          </a:xfrm>
          <a:prstGeom prst="rect">
            <a:avLst/>
          </a:prstGeom>
          <a:solidFill>
            <a:srgbClr val="FFD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</a:rPr>
              <a:t>Proyectos </a:t>
            </a: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</a:rPr>
              <a:t>David Rodrigo</a:t>
            </a:r>
            <a:endParaRPr lang="es-ES_tradnl" sz="1400">
              <a:solidFill>
                <a:schemeClr val="tx1"/>
              </a:solidFill>
              <a:latin typeface="Dosis Book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484306" y="5917239"/>
            <a:ext cx="1265848" cy="346891"/>
          </a:xfrm>
          <a:prstGeom prst="rect">
            <a:avLst/>
          </a:prstGeom>
          <a:solidFill>
            <a:schemeClr val="accent4">
              <a:lumMod val="75000"/>
              <a:alpha val="50196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RTL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7164288" y="384678"/>
            <a:ext cx="1718401" cy="1460146"/>
          </a:xfrm>
          <a:prstGeom prst="rect">
            <a:avLst/>
          </a:prstGeom>
          <a:solidFill>
            <a:schemeClr val="accent4">
              <a:lumMod val="75000"/>
              <a:alpha val="50196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Sedes Territoriales </a:t>
            </a:r>
          </a:p>
          <a:p>
            <a:pPr algn="ctr"/>
            <a:r>
              <a:rPr lang="es-ES_tradnl" sz="16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Valencia / </a:t>
            </a:r>
            <a:r>
              <a:rPr lang="es-ES_tradnl" sz="1600" err="1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Esukadi</a:t>
            </a:r>
            <a:endParaRPr lang="es-ES_tradnl" sz="1600">
              <a:solidFill>
                <a:schemeClr val="tx1"/>
              </a:solidFill>
              <a:latin typeface="Dosis Book" charset="0"/>
              <a:ea typeface="Dosis Book" charset="0"/>
              <a:cs typeface="Dosis Book" charset="0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7550729" y="4207531"/>
            <a:ext cx="1489969" cy="805646"/>
          </a:xfrm>
          <a:prstGeom prst="rect">
            <a:avLst/>
          </a:prstGeom>
          <a:solidFill>
            <a:srgbClr val="FFD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>
                <a:solidFill>
                  <a:schemeClr val="tx1"/>
                </a:solidFill>
                <a:latin typeface="Dosis Book" charset="0"/>
              </a:rPr>
              <a:t>Comunicación</a:t>
            </a:r>
          </a:p>
          <a:p>
            <a:pPr algn="ctr"/>
            <a:r>
              <a:rPr lang="es-ES_tradnl" sz="1600">
                <a:solidFill>
                  <a:schemeClr val="tx1"/>
                </a:solidFill>
                <a:latin typeface="Dosis Book" charset="0"/>
              </a:rPr>
              <a:t>Monica</a:t>
            </a:r>
            <a:endParaRPr lang="es-ES" sz="1600">
              <a:solidFill>
                <a:schemeClr val="tx1"/>
              </a:solidFill>
              <a:latin typeface="Dosis Book" charset="0"/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5887820" y="4229317"/>
            <a:ext cx="1397609" cy="818971"/>
          </a:xfrm>
          <a:prstGeom prst="rect">
            <a:avLst/>
          </a:prstGeom>
          <a:solidFill>
            <a:srgbClr val="FFD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err="1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AdFin</a:t>
            </a:r>
            <a:endParaRPr lang="es-ES_tradnl" sz="1400">
              <a:solidFill>
                <a:schemeClr val="tx1"/>
              </a:solidFill>
              <a:latin typeface="Dosis Book" charset="0"/>
              <a:ea typeface="Dosis Book" charset="0"/>
              <a:cs typeface="Dosis Book" charset="0"/>
            </a:endParaRP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José Antonio Felipe 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908DBDA6-D15B-FD4C-8968-0679155C5C46}"/>
              </a:ext>
            </a:extLst>
          </p:cNvPr>
          <p:cNvSpPr/>
          <p:nvPr/>
        </p:nvSpPr>
        <p:spPr>
          <a:xfrm>
            <a:off x="5922293" y="5154099"/>
            <a:ext cx="1363136" cy="554668"/>
          </a:xfrm>
          <a:prstGeom prst="rect">
            <a:avLst/>
          </a:prstGeom>
          <a:solidFill>
            <a:srgbClr val="FFD579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Servicios laboral fiscal  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BA5FF99E-546A-C44E-BAFA-066F6891FAA2}"/>
              </a:ext>
            </a:extLst>
          </p:cNvPr>
          <p:cNvSpPr/>
          <p:nvPr/>
        </p:nvSpPr>
        <p:spPr>
          <a:xfrm>
            <a:off x="9040698" y="7418852"/>
            <a:ext cx="1489969" cy="894019"/>
          </a:xfrm>
          <a:prstGeom prst="rect">
            <a:avLst/>
          </a:prstGeom>
          <a:solidFill>
            <a:srgbClr val="FFD579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Chantal Mayer</a:t>
            </a:r>
          </a:p>
          <a:p>
            <a:pPr algn="ctr"/>
            <a:r>
              <a:rPr lang="es-ES_tradnl" sz="16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Fundadora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7EABC6BA-D5B9-104E-A6B1-8F3E52C729C3}"/>
              </a:ext>
            </a:extLst>
          </p:cNvPr>
          <p:cNvSpPr/>
          <p:nvPr/>
        </p:nvSpPr>
        <p:spPr>
          <a:xfrm>
            <a:off x="1461677" y="6359321"/>
            <a:ext cx="2622799" cy="381885"/>
          </a:xfrm>
          <a:prstGeom prst="rect">
            <a:avLst/>
          </a:prstGeom>
          <a:solidFill>
            <a:srgbClr val="FFD579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Coordinadores 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0192ACD7-49C7-7748-A277-DB14F9A00619}"/>
              </a:ext>
            </a:extLst>
          </p:cNvPr>
          <p:cNvSpPr/>
          <p:nvPr/>
        </p:nvSpPr>
        <p:spPr>
          <a:xfrm>
            <a:off x="2603488" y="486354"/>
            <a:ext cx="1968512" cy="650612"/>
          </a:xfrm>
          <a:prstGeom prst="rect">
            <a:avLst/>
          </a:prstGeom>
          <a:solidFill>
            <a:srgbClr val="FF9300">
              <a:alpha val="6902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Antonio Rivas </a:t>
            </a: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Presidente </a:t>
            </a:r>
            <a:endParaRPr lang="es-ES_tradnl" sz="1400">
              <a:solidFill>
                <a:schemeClr val="tx1"/>
              </a:solidFill>
              <a:latin typeface="Dosis Book" charset="0"/>
              <a:ea typeface="Dosis Book" charset="0"/>
              <a:cs typeface="Dosis Book" charset="0"/>
            </a:endParaRP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3E7FACC5-BFD2-824C-879A-64AB49A9BB59}"/>
              </a:ext>
            </a:extLst>
          </p:cNvPr>
          <p:cNvSpPr/>
          <p:nvPr/>
        </p:nvSpPr>
        <p:spPr>
          <a:xfrm>
            <a:off x="1730788" y="1293275"/>
            <a:ext cx="1617075" cy="746293"/>
          </a:xfrm>
          <a:prstGeom prst="rect">
            <a:avLst/>
          </a:prstGeom>
          <a:solidFill>
            <a:srgbClr val="FFD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 </a:t>
            </a: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Tesorera</a:t>
            </a: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Amalia </a:t>
            </a:r>
            <a:r>
              <a:rPr lang="es-ES" sz="1400" err="1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Rodriguez</a:t>
            </a:r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CBE83CE8-2361-E74C-B9F4-3019A6A78EDA}"/>
              </a:ext>
            </a:extLst>
          </p:cNvPr>
          <p:cNvSpPr/>
          <p:nvPr/>
        </p:nvSpPr>
        <p:spPr>
          <a:xfrm>
            <a:off x="1811258" y="2303334"/>
            <a:ext cx="1536605" cy="618525"/>
          </a:xfrm>
          <a:prstGeom prst="rect">
            <a:avLst/>
          </a:prstGeom>
          <a:solidFill>
            <a:srgbClr val="FFD579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Andrés </a:t>
            </a:r>
            <a:r>
              <a:rPr lang="es-ES_tradnl" sz="1400" err="1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Walliser</a:t>
            </a:r>
            <a:r>
              <a:rPr lang="es-ES_tradnl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</a:t>
            </a:r>
          </a:p>
          <a:p>
            <a:pPr algn="ctr"/>
            <a:r>
              <a:rPr lang="es-ES_tradnl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Vocal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599494B8-446F-AA48-9E57-5B3EC5EDBC51}"/>
              </a:ext>
            </a:extLst>
          </p:cNvPr>
          <p:cNvSpPr/>
          <p:nvPr/>
        </p:nvSpPr>
        <p:spPr>
          <a:xfrm>
            <a:off x="3576784" y="1297064"/>
            <a:ext cx="1469477" cy="696255"/>
          </a:xfrm>
          <a:prstGeom prst="rect">
            <a:avLst/>
          </a:prstGeom>
          <a:solidFill>
            <a:srgbClr val="FFD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</a:rPr>
              <a:t>David Rodrigo </a:t>
            </a:r>
          </a:p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</a:rPr>
              <a:t>Secretario 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D472A0AB-4ABD-8744-8674-8D4243CFFF98}"/>
              </a:ext>
            </a:extLst>
          </p:cNvPr>
          <p:cNvSpPr/>
          <p:nvPr/>
        </p:nvSpPr>
        <p:spPr>
          <a:xfrm>
            <a:off x="3572957" y="2264133"/>
            <a:ext cx="1323887" cy="672351"/>
          </a:xfrm>
          <a:prstGeom prst="rect">
            <a:avLst/>
          </a:prstGeom>
          <a:solidFill>
            <a:srgbClr val="FFD579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Joven </a:t>
            </a:r>
          </a:p>
          <a:p>
            <a:pPr algn="ctr"/>
            <a:r>
              <a:rPr lang="es-ES_tradnl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Vocal </a:t>
            </a:r>
          </a:p>
        </p:txBody>
      </p:sp>
      <p:sp>
        <p:nvSpPr>
          <p:cNvPr id="4" name="Pentágono 3">
            <a:extLst>
              <a:ext uri="{FF2B5EF4-FFF2-40B4-BE49-F238E27FC236}">
                <a16:creationId xmlns:a16="http://schemas.microsoft.com/office/drawing/2014/main" id="{C06C19BC-2034-6042-B1DE-14395CF6DFE4}"/>
              </a:ext>
            </a:extLst>
          </p:cNvPr>
          <p:cNvSpPr/>
          <p:nvPr/>
        </p:nvSpPr>
        <p:spPr>
          <a:xfrm>
            <a:off x="70483" y="683627"/>
            <a:ext cx="1617074" cy="2238233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JUNTA DIRECTIVA </a:t>
            </a:r>
          </a:p>
        </p:txBody>
      </p:sp>
      <p:sp>
        <p:nvSpPr>
          <p:cNvPr id="57" name="Pentágono 56">
            <a:extLst>
              <a:ext uri="{FF2B5EF4-FFF2-40B4-BE49-F238E27FC236}">
                <a16:creationId xmlns:a16="http://schemas.microsoft.com/office/drawing/2014/main" id="{ED1AB770-3790-CE40-9A67-11B1827636FF}"/>
              </a:ext>
            </a:extLst>
          </p:cNvPr>
          <p:cNvSpPr/>
          <p:nvPr/>
        </p:nvSpPr>
        <p:spPr>
          <a:xfrm>
            <a:off x="77946" y="4110853"/>
            <a:ext cx="1276109" cy="2238233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EQUIPO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028B569-4E82-90D5-7A72-E0DE2186A73D}"/>
              </a:ext>
            </a:extLst>
          </p:cNvPr>
          <p:cNvSpPr/>
          <p:nvPr/>
        </p:nvSpPr>
        <p:spPr>
          <a:xfrm>
            <a:off x="5133734" y="2249508"/>
            <a:ext cx="1323887" cy="672351"/>
          </a:xfrm>
          <a:prstGeom prst="rect">
            <a:avLst/>
          </a:prstGeom>
          <a:solidFill>
            <a:srgbClr val="FFD579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Joven </a:t>
            </a:r>
          </a:p>
          <a:p>
            <a:pPr algn="ctr"/>
            <a:r>
              <a:rPr lang="es-ES_tradnl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Vocal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E28BF2B-7E94-F8D4-9506-39B20BDAD2E3}"/>
              </a:ext>
            </a:extLst>
          </p:cNvPr>
          <p:cNvSpPr/>
          <p:nvPr/>
        </p:nvSpPr>
        <p:spPr>
          <a:xfrm>
            <a:off x="2880403" y="5040379"/>
            <a:ext cx="1204073" cy="746293"/>
          </a:xfrm>
          <a:prstGeom prst="rect">
            <a:avLst/>
          </a:prstGeom>
          <a:solidFill>
            <a:srgbClr val="FFD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Dosis Book"/>
                <a:ea typeface="Dosis Book" charset="0"/>
                <a:cs typeface="Dosis Book" charset="0"/>
              </a:rPr>
              <a:t>Marina Encuentra</a:t>
            </a:r>
          </a:p>
          <a:p>
            <a:pPr algn="ctr"/>
            <a:r>
              <a:rPr lang="es-ES" sz="1400" err="1">
                <a:solidFill>
                  <a:schemeClr val="tx1"/>
                </a:solidFill>
                <a:latin typeface="Dosis Book"/>
                <a:ea typeface="Dosis Book" charset="0"/>
                <a:cs typeface="Dosis Book" charset="0"/>
              </a:rPr>
              <a:t>Outbound</a:t>
            </a:r>
            <a:endParaRPr lang="es-ES" sz="1400">
              <a:solidFill>
                <a:schemeClr val="tx1"/>
              </a:solidFill>
              <a:latin typeface="Dosis Book" charset="0"/>
              <a:ea typeface="Dosis Book" charset="0"/>
              <a:cs typeface="Dosis Book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E0A2D94-88CD-E38F-2A6A-CA7DB286FFB4}"/>
              </a:ext>
            </a:extLst>
          </p:cNvPr>
          <p:cNvSpPr/>
          <p:nvPr/>
        </p:nvSpPr>
        <p:spPr>
          <a:xfrm>
            <a:off x="1484306" y="5047814"/>
            <a:ext cx="1265847" cy="784316"/>
          </a:xfrm>
          <a:prstGeom prst="rect">
            <a:avLst/>
          </a:prstGeom>
          <a:solidFill>
            <a:srgbClr val="FFD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Ainhoa</a:t>
            </a:r>
          </a:p>
          <a:p>
            <a:pPr algn="ctr"/>
            <a:r>
              <a:rPr lang="es-ES" sz="1400" err="1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Masid</a:t>
            </a:r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</a:t>
            </a:r>
          </a:p>
          <a:p>
            <a:pPr algn="ctr"/>
            <a:r>
              <a:rPr lang="es-ES" sz="1400" err="1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Inbound</a:t>
            </a:r>
            <a:r>
              <a:rPr lang="es-ES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 </a:t>
            </a:r>
            <a:endParaRPr lang="es-ES_tradnl" sz="1400">
              <a:solidFill>
                <a:schemeClr val="tx1"/>
              </a:solidFill>
              <a:latin typeface="Dosis Book" charset="0"/>
              <a:ea typeface="Dosis Book" charset="0"/>
              <a:cs typeface="Dosis Book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D2B83F9-E17F-4F5E-5838-1CB2E2A062AD}"/>
              </a:ext>
            </a:extLst>
          </p:cNvPr>
          <p:cNvSpPr/>
          <p:nvPr/>
        </p:nvSpPr>
        <p:spPr>
          <a:xfrm>
            <a:off x="4325517" y="5104105"/>
            <a:ext cx="1204073" cy="406672"/>
          </a:xfrm>
          <a:prstGeom prst="rect">
            <a:avLst/>
          </a:prstGeom>
          <a:solidFill>
            <a:srgbClr val="FFD579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Prácticas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0DE1C17-1134-2B08-5DA1-A11B4570898A}"/>
              </a:ext>
            </a:extLst>
          </p:cNvPr>
          <p:cNvSpPr/>
          <p:nvPr/>
        </p:nvSpPr>
        <p:spPr>
          <a:xfrm>
            <a:off x="4356403" y="5617604"/>
            <a:ext cx="1204073" cy="406672"/>
          </a:xfrm>
          <a:prstGeom prst="rect">
            <a:avLst/>
          </a:prstGeom>
          <a:solidFill>
            <a:srgbClr val="FFD579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Prácticas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BFA0568-F998-74D6-669A-C00D9D8573C5}"/>
              </a:ext>
            </a:extLst>
          </p:cNvPr>
          <p:cNvSpPr/>
          <p:nvPr/>
        </p:nvSpPr>
        <p:spPr>
          <a:xfrm>
            <a:off x="4356404" y="6129355"/>
            <a:ext cx="1204073" cy="406672"/>
          </a:xfrm>
          <a:prstGeom prst="rect">
            <a:avLst/>
          </a:prstGeom>
          <a:solidFill>
            <a:srgbClr val="FFD579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>
                <a:solidFill>
                  <a:schemeClr val="tx1"/>
                </a:solidFill>
                <a:latin typeface="Dosis Book" charset="0"/>
                <a:ea typeface="Dosis Book" charset="0"/>
                <a:cs typeface="Dosis Book" charset="0"/>
              </a:rPr>
              <a:t> Prácticas</a:t>
            </a:r>
          </a:p>
        </p:txBody>
      </p:sp>
    </p:spTree>
    <p:extLst>
      <p:ext uri="{BB962C8B-B14F-4D97-AF65-F5344CB8AC3E}">
        <p14:creationId xmlns:p14="http://schemas.microsoft.com/office/powerpoint/2010/main" val="2754634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A319093B91AE24DB352F88ABE90F56A" ma:contentTypeVersion="16" ma:contentTypeDescription="Crear nuevo documento." ma:contentTypeScope="" ma:versionID="6f7633e7cb7ae017b9287d15ec56b78d">
  <xsd:schema xmlns:xsd="http://www.w3.org/2001/XMLSchema" xmlns:xs="http://www.w3.org/2001/XMLSchema" xmlns:p="http://schemas.microsoft.com/office/2006/metadata/properties" xmlns:ns2="97b0c205-8f1a-4a60-ab94-d9cbe2e2b449" xmlns:ns3="5d424a63-7b9c-43e9-a681-9c7d36cb6806" targetNamespace="http://schemas.microsoft.com/office/2006/metadata/properties" ma:root="true" ma:fieldsID="6bc059f293215381bc08afcadbfc5cf9" ns2:_="" ns3:_="">
    <xsd:import namespace="97b0c205-8f1a-4a60-ab94-d9cbe2e2b449"/>
    <xsd:import namespace="5d424a63-7b9c-43e9-a681-9c7d36cb68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b0c205-8f1a-4a60-ab94-d9cbe2e2b4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ca395104-5575-4b74-80be-5d624030cd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424a63-7b9c-43e9-a681-9c7d36cb680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430405f-ab22-460c-ac3c-0f58b509a40c}" ma:internalName="TaxCatchAll" ma:showField="CatchAllData" ma:web="5d424a63-7b9c-43e9-a681-9c7d36cb68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7b0c205-8f1a-4a60-ab94-d9cbe2e2b449">
      <Terms xmlns="http://schemas.microsoft.com/office/infopath/2007/PartnerControls"/>
    </lcf76f155ced4ddcb4097134ff3c332f>
    <TaxCatchAll xmlns="5d424a63-7b9c-43e9-a681-9c7d36cb6806" xsi:nil="true"/>
    <SharedWithUsers xmlns="5d424a63-7b9c-43e9-a681-9c7d36cb6806">
      <UserInfo>
        <DisplayName>Ana Eseverri Mayer</DisplayName>
        <AccountId>14</AccountId>
        <AccountType/>
      </UserInfo>
      <UserInfo>
        <DisplayName>Monica Chelucci</DisplayName>
        <AccountId>21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B6E601-3FB2-4F03-87A3-F1182220391F}">
  <ds:schemaRefs>
    <ds:schemaRef ds:uri="5d424a63-7b9c-43e9-a681-9c7d36cb6806"/>
    <ds:schemaRef ds:uri="97b0c205-8f1a-4a60-ab94-d9cbe2e2b44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4CBCE9F-C1B5-4F5D-82C6-EC13AC3E4A64}">
  <ds:schemaRefs>
    <ds:schemaRef ds:uri="5d424a63-7b9c-43e9-a681-9c7d36cb6806"/>
    <ds:schemaRef ds:uri="97b0c205-8f1a-4a60-ab94-d9cbe2e2b4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2169CE-4A44-48EB-879C-5E06385E9B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Presentación en pantalla (4:3)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ORGANIGRAMA PANDORA 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revision>2</cp:revision>
  <dcterms:created xsi:type="dcterms:W3CDTF">2022-11-23T11:37:18Z</dcterms:created>
  <dcterms:modified xsi:type="dcterms:W3CDTF">2023-03-16T13:43:37Z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0x0101006A319093B91AE24DB352F88ABE90F56A</vt:lpwstr>
  </property>
  <property fmtid="{D5CDD505-2E9C-101B-9397-08002B2CF9AE}" pid="3" name="MediaServiceImageTags">
    <vt:lpwstr/>
  </property>
</Properties>
</file>